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84" r:id="rId2"/>
    <p:sldId id="287" r:id="rId3"/>
    <p:sldId id="288" r:id="rId4"/>
    <p:sldId id="286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285" r:id="rId53"/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  <p:sldId id="278" r:id="rId76"/>
    <p:sldId id="279" r:id="rId77"/>
    <p:sldId id="280" r:id="rId78"/>
    <p:sldId id="281" r:id="rId79"/>
    <p:sldId id="282" r:id="rId80"/>
    <p:sldId id="28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5"/>
    <p:restoredTop sz="94743"/>
  </p:normalViewPr>
  <p:slideViewPr>
    <p:cSldViewPr snapToGrid="0" snapToObjects="1">
      <p:cViewPr varScale="1">
        <p:scale>
          <a:sx n="132" d="100"/>
          <a:sy n="132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11EFA-3104-364E-A00B-51387901CFA5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76B74-6EDD-9040-B51B-FD1528973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8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76B74-6EDD-9040-B51B-FD15289735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33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76B74-6EDD-9040-B51B-FD15289735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57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76B74-6EDD-9040-B51B-FD15289735D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4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0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7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8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6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1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4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2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7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5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1B991-FE32-324C-988D-12CFF0442D28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93E7F-3F60-7747-820A-0634635DC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84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SiMREPS</a:t>
            </a:r>
            <a:r>
              <a:rPr lang="en-US" dirty="0" smtClean="0"/>
              <a:t> machine learning preliminary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505" y="5294901"/>
            <a:ext cx="3207857" cy="921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212" y="1982804"/>
            <a:ext cx="3813711" cy="3941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8528" y="6216465"/>
            <a:ext cx="335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 results after training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90223" y="5555017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(Exp. condition)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86551" y="5268045"/>
            <a:ext cx="93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MUT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89709" y="5268045"/>
            <a:ext cx="50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WT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115251" y="2569138"/>
            <a:ext cx="13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trace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21584" y="3768910"/>
            <a:ext cx="12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69794" y="1982804"/>
            <a:ext cx="60222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objective of learning is to classify all WT traces as background while classify as many MUT traces as good traces as possible.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training results show that our objective is achieved: Almost all WT experiment traces are classified as background.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only one misclassified WT trace is shown here. The score = 0.53 is close to classification boundary 0.5.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ome of the MUT traces are shown in the next slides, ordered by descending scores.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score distribution for MUT traces is also shown here.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544888" y="2753803"/>
            <a:ext cx="2846287" cy="251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025" y="5098624"/>
            <a:ext cx="1908055" cy="17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6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37" y="0"/>
            <a:ext cx="6290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479" y="0"/>
            <a:ext cx="6375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04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692" y="0"/>
            <a:ext cx="6384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663" y="0"/>
            <a:ext cx="6314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4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81" y="1754881"/>
            <a:ext cx="3795825" cy="39130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analysis of 1 to 10k data (4 movies)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03088" y="529514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(Exp. condition)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2041" y="5008170"/>
            <a:ext cx="130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to 10k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02573" y="5008170"/>
            <a:ext cx="60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N/A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66616" y="2261138"/>
            <a:ext cx="13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trace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72949" y="3460910"/>
            <a:ext cx="12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495" y="2394626"/>
            <a:ext cx="3098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3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9568"/>
            <a:ext cx="10515600" cy="1325563"/>
          </a:xfrm>
        </p:spPr>
        <p:txBody>
          <a:bodyPr/>
          <a:lstStyle/>
          <a:p>
            <a:r>
              <a:rPr lang="en-US" dirty="0" smtClean="0"/>
              <a:t>Selected traces and some background traces (264 selected traces in total)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4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1293" cy="6783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293" y="165962"/>
            <a:ext cx="58039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2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" y="120048"/>
            <a:ext cx="5702300" cy="650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74" y="120048"/>
            <a:ext cx="57150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0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9" y="164499"/>
            <a:ext cx="5702300" cy="641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75" y="164499"/>
            <a:ext cx="5791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9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0"/>
            <a:ext cx="5676900" cy="651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348" y="0"/>
            <a:ext cx="57277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0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E34224-D240-4303-940D-048E0277E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180"/>
            <a:ext cx="9144000" cy="926042"/>
          </a:xfrm>
        </p:spPr>
        <p:txBody>
          <a:bodyPr>
            <a:normAutofit/>
          </a:bodyPr>
          <a:lstStyle/>
          <a:p>
            <a:r>
              <a:rPr lang="en-US" sz="3200" dirty="0"/>
              <a:t>Accepted traces in 50 nM WT data from HMM analysis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821F4F1-584C-45D7-8A00-652C9CFA5571}"/>
              </a:ext>
            </a:extLst>
          </p:cNvPr>
          <p:cNvGrpSpPr/>
          <p:nvPr/>
        </p:nvGrpSpPr>
        <p:grpSpPr>
          <a:xfrm>
            <a:off x="4115289" y="1018613"/>
            <a:ext cx="2987876" cy="5511252"/>
            <a:chOff x="5943186" y="1921358"/>
            <a:chExt cx="2266950" cy="418147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8FC6DA5C-25AC-45AD-8BAD-777AFF37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7487" y="1921358"/>
              <a:ext cx="2095500" cy="4230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C5A12874-03AD-43B0-B46F-E9822B7C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7961" y="2359510"/>
              <a:ext cx="2133599" cy="4476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6A11A31A-7EEC-4597-89A6-8BB7A8A51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9386" y="2788133"/>
              <a:ext cx="2181225" cy="4095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2E99AF8E-68F7-4E25-82FC-E7FE8740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9861" y="3197709"/>
              <a:ext cx="2200275" cy="4190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B258AD26-5B07-4176-9614-134A1B791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0337" y="3693008"/>
              <a:ext cx="2190750" cy="4476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F10932C7-8674-4D3F-84DD-5062B4E9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0811" y="4226408"/>
              <a:ext cx="2162175" cy="4286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0D5AA1EB-E01A-48B6-9FE5-31604924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1762" y="4674084"/>
              <a:ext cx="2190750" cy="457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9760E31F-590E-4982-8199-C11DAD7D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43186" y="5645634"/>
              <a:ext cx="2239566" cy="4572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3D2EBD81-050B-4207-9037-5104CC831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52712" y="5207483"/>
              <a:ext cx="2228850" cy="42862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6BFE90D-AE40-4525-BFD2-F003BE22D7B8}"/>
              </a:ext>
            </a:extLst>
          </p:cNvPr>
          <p:cNvSpPr txBox="1"/>
          <p:nvPr/>
        </p:nvSpPr>
        <p:spPr>
          <a:xfrm>
            <a:off x="2280040" y="1048090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n2, trace 394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3D6BA7F-4572-4E32-BB66-921617BF4D2A}"/>
              </a:ext>
            </a:extLst>
          </p:cNvPr>
          <p:cNvSpPr txBox="1"/>
          <p:nvPr/>
        </p:nvSpPr>
        <p:spPr>
          <a:xfrm>
            <a:off x="2280040" y="1700279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n3, trace 261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6D2C023-8D41-4443-9D3D-7B75B2E6D1B5}"/>
              </a:ext>
            </a:extLst>
          </p:cNvPr>
          <p:cNvSpPr txBox="1"/>
          <p:nvPr/>
        </p:nvSpPr>
        <p:spPr>
          <a:xfrm>
            <a:off x="2280040" y="2310220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n3, trace 293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A5C2761-F8BF-4CA1-B85B-4604C5AB9480}"/>
              </a:ext>
            </a:extLst>
          </p:cNvPr>
          <p:cNvSpPr txBox="1"/>
          <p:nvPr/>
        </p:nvSpPr>
        <p:spPr>
          <a:xfrm>
            <a:off x="2280040" y="2883911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n3, trace 355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6A32888-3239-4288-9AB8-D9FAC6B3F547}"/>
              </a:ext>
            </a:extLst>
          </p:cNvPr>
          <p:cNvSpPr txBox="1"/>
          <p:nvPr/>
        </p:nvSpPr>
        <p:spPr>
          <a:xfrm>
            <a:off x="2280040" y="3467216"/>
            <a:ext cx="129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n5, trace 87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80287F5-F3D1-4FC0-AC98-0CE567C4285F}"/>
              </a:ext>
            </a:extLst>
          </p:cNvPr>
          <p:cNvSpPr txBox="1"/>
          <p:nvPr/>
        </p:nvSpPr>
        <p:spPr>
          <a:xfrm>
            <a:off x="2280040" y="4118962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n6, trace 207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B536F95-B181-4B49-B8FD-594FD0B038D7}"/>
              </a:ext>
            </a:extLst>
          </p:cNvPr>
          <p:cNvSpPr txBox="1"/>
          <p:nvPr/>
        </p:nvSpPr>
        <p:spPr>
          <a:xfrm>
            <a:off x="2280039" y="4763382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n6, trace 210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329F60D-F6EA-4ADB-9DA2-CEB558564D4C}"/>
              </a:ext>
            </a:extLst>
          </p:cNvPr>
          <p:cNvSpPr txBox="1"/>
          <p:nvPr/>
        </p:nvSpPr>
        <p:spPr>
          <a:xfrm>
            <a:off x="2280039" y="5440578"/>
            <a:ext cx="129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n7, trace 87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B05C2C6-AB44-4C7A-8A6C-F3A6AA808749}"/>
              </a:ext>
            </a:extLst>
          </p:cNvPr>
          <p:cNvSpPr txBox="1"/>
          <p:nvPr/>
        </p:nvSpPr>
        <p:spPr>
          <a:xfrm>
            <a:off x="2280038" y="6084998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n7, trace 441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853FF0D-B387-4ACD-AE50-4F39083B27EE}"/>
              </a:ext>
            </a:extLst>
          </p:cNvPr>
          <p:cNvSpPr txBox="1"/>
          <p:nvPr/>
        </p:nvSpPr>
        <p:spPr>
          <a:xfrm>
            <a:off x="8234962" y="3464031"/>
            <a:ext cx="243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Probably false positives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39254090-D52D-4D3E-BF78-D5C1A0A59982}"/>
              </a:ext>
            </a:extLst>
          </p:cNvPr>
          <p:cNvCxnSpPr/>
          <p:nvPr/>
        </p:nvCxnSpPr>
        <p:spPr>
          <a:xfrm flipH="1">
            <a:off x="7368210" y="3648697"/>
            <a:ext cx="6891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53A5BA37-BA80-4886-8464-0FB48EA567D0}"/>
              </a:ext>
            </a:extLst>
          </p:cNvPr>
          <p:cNvCxnSpPr/>
          <p:nvPr/>
        </p:nvCxnSpPr>
        <p:spPr>
          <a:xfrm flipH="1">
            <a:off x="7368209" y="4339173"/>
            <a:ext cx="6891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A9EA4404-7513-4911-B8F7-697E38B50086}"/>
              </a:ext>
            </a:extLst>
          </p:cNvPr>
          <p:cNvCxnSpPr/>
          <p:nvPr/>
        </p:nvCxnSpPr>
        <p:spPr>
          <a:xfrm flipH="1">
            <a:off x="7368209" y="4948048"/>
            <a:ext cx="6891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AD44D573-7910-408D-AAF0-DDDD384F4F3B}"/>
              </a:ext>
            </a:extLst>
          </p:cNvPr>
          <p:cNvCxnSpPr/>
          <p:nvPr/>
        </p:nvCxnSpPr>
        <p:spPr>
          <a:xfrm flipH="1">
            <a:off x="7368209" y="5597101"/>
            <a:ext cx="6891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2A0EAB24-F89C-46F2-8575-9A293C757725}"/>
              </a:ext>
            </a:extLst>
          </p:cNvPr>
          <p:cNvCxnSpPr/>
          <p:nvPr/>
        </p:nvCxnSpPr>
        <p:spPr>
          <a:xfrm flipH="1">
            <a:off x="7368208" y="6186867"/>
            <a:ext cx="6891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CE98FE1-F44C-47FB-9808-C04A8BB6A135}"/>
              </a:ext>
            </a:extLst>
          </p:cNvPr>
          <p:cNvSpPr txBox="1"/>
          <p:nvPr/>
        </p:nvSpPr>
        <p:spPr>
          <a:xfrm>
            <a:off x="8177981" y="949773"/>
            <a:ext cx="2433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May be true positives</a:t>
            </a:r>
          </a:p>
          <a:p>
            <a:r>
              <a:rPr lang="en-US" b="1" dirty="0">
                <a:solidFill>
                  <a:srgbClr val="FFC000"/>
                </a:solidFill>
              </a:rPr>
              <a:t>(e.g. contaminants),</a:t>
            </a:r>
          </a:p>
          <a:p>
            <a:r>
              <a:rPr lang="en-US" dirty="0">
                <a:solidFill>
                  <a:srgbClr val="FFC000"/>
                </a:solidFill>
              </a:rPr>
              <a:t>but bound-state dwell time perhaps looks longer than most traces in MUT datasets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3196111B-20C3-47B2-8449-1899123B7C4A}"/>
              </a:ext>
            </a:extLst>
          </p:cNvPr>
          <p:cNvCxnSpPr/>
          <p:nvPr/>
        </p:nvCxnSpPr>
        <p:spPr>
          <a:xfrm flipH="1">
            <a:off x="7368207" y="1256983"/>
            <a:ext cx="68911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092C083-868C-4591-9317-5882C328C333}"/>
              </a:ext>
            </a:extLst>
          </p:cNvPr>
          <p:cNvCxnSpPr/>
          <p:nvPr/>
        </p:nvCxnSpPr>
        <p:spPr>
          <a:xfrm flipH="1">
            <a:off x="7368207" y="1884945"/>
            <a:ext cx="68911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9A263AB8-F057-4129-98DB-0907ABE31EEB}"/>
              </a:ext>
            </a:extLst>
          </p:cNvPr>
          <p:cNvCxnSpPr/>
          <p:nvPr/>
        </p:nvCxnSpPr>
        <p:spPr>
          <a:xfrm flipH="1">
            <a:off x="7368207" y="2430949"/>
            <a:ext cx="68911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37279F94-4820-4498-ADD4-EA904E01C2C8}"/>
              </a:ext>
            </a:extLst>
          </p:cNvPr>
          <p:cNvCxnSpPr/>
          <p:nvPr/>
        </p:nvCxnSpPr>
        <p:spPr>
          <a:xfrm flipH="1">
            <a:off x="7368207" y="3068577"/>
            <a:ext cx="68911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707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0" y="109621"/>
            <a:ext cx="5727700" cy="63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24" y="109621"/>
            <a:ext cx="56769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1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5" y="126198"/>
            <a:ext cx="5676900" cy="645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76" y="126198"/>
            <a:ext cx="5765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8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" y="126599"/>
            <a:ext cx="5740400" cy="652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599"/>
            <a:ext cx="58039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4" y="97724"/>
            <a:ext cx="5715000" cy="652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00" y="97724"/>
            <a:ext cx="57277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84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9" y="103873"/>
            <a:ext cx="5638800" cy="647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873"/>
            <a:ext cx="57023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98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5" y="103872"/>
            <a:ext cx="5778500" cy="647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3872"/>
            <a:ext cx="57531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36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1" y="122723"/>
            <a:ext cx="5829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723"/>
            <a:ext cx="5740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25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7" y="116773"/>
            <a:ext cx="5918200" cy="648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6773"/>
            <a:ext cx="58039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39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52400"/>
            <a:ext cx="5854700" cy="655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258" y="152400"/>
            <a:ext cx="58674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83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6" y="88900"/>
            <a:ext cx="5892800" cy="676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957" y="88900"/>
            <a:ext cx="5715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0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ML assigned scores for accepted traces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24" y="1510189"/>
            <a:ext cx="4018832" cy="510413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821F4F1-584C-45D7-8A00-652C9CFA5571}"/>
              </a:ext>
            </a:extLst>
          </p:cNvPr>
          <p:cNvGrpSpPr/>
          <p:nvPr/>
        </p:nvGrpSpPr>
        <p:grpSpPr>
          <a:xfrm>
            <a:off x="6271840" y="1585257"/>
            <a:ext cx="2987876" cy="4832072"/>
            <a:chOff x="5943186" y="1921358"/>
            <a:chExt cx="2266950" cy="41814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8FC6DA5C-25AC-45AD-8BAD-777AFF37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7487" y="1921358"/>
              <a:ext cx="2095500" cy="42303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C5A12874-03AD-43B0-B46F-E9822B7C7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961" y="2359510"/>
              <a:ext cx="2133599" cy="4476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6A11A31A-7EEC-4597-89A6-8BB7A8A51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386" y="2788133"/>
              <a:ext cx="2181225" cy="40957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2E99AF8E-68F7-4E25-82FC-E7FE8740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9861" y="3197709"/>
              <a:ext cx="2200275" cy="41909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B258AD26-5B07-4176-9614-134A1B791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0337" y="3693008"/>
              <a:ext cx="2190750" cy="44767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F10932C7-8674-4D3F-84DD-5062B4E9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0811" y="4226408"/>
              <a:ext cx="2162175" cy="42862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xmlns="" id="{0D5AA1EB-E01A-48B6-9FE5-31604924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71762" y="4674084"/>
              <a:ext cx="2190750" cy="4572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9760E31F-590E-4982-8199-C11DAD7D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43186" y="5645634"/>
              <a:ext cx="2239566" cy="4572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3D2EBD81-050B-4207-9037-5104CC831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2712" y="5207483"/>
              <a:ext cx="2228850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55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8" y="85023"/>
            <a:ext cx="5880100" cy="655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16" y="129473"/>
            <a:ext cx="58674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40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1" y="130075"/>
            <a:ext cx="5778500" cy="657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075"/>
            <a:ext cx="58293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48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96" y="1652188"/>
            <a:ext cx="3951250" cy="3973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analysis of 1 to 100k data (3 movies)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03088" y="529514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(Exp. condition)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2041" y="5008170"/>
            <a:ext cx="130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to 100k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02573" y="5008170"/>
            <a:ext cx="60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N/A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66616" y="2261138"/>
            <a:ext cx="13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trace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72949" y="3460910"/>
            <a:ext cx="12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598" y="2203865"/>
            <a:ext cx="3149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7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9568"/>
            <a:ext cx="10515600" cy="1325563"/>
          </a:xfrm>
        </p:spPr>
        <p:txBody>
          <a:bodyPr/>
          <a:lstStyle/>
          <a:p>
            <a:r>
              <a:rPr lang="en-US" dirty="0" smtClean="0"/>
              <a:t>Selected traces and some background traces (147 selected traces in total)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28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" y="139099"/>
            <a:ext cx="5715000" cy="646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528" y="164499"/>
            <a:ext cx="59436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5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4" y="184150"/>
            <a:ext cx="5765800" cy="648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06" y="184150"/>
            <a:ext cx="58293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0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4" y="81347"/>
            <a:ext cx="5676900" cy="646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0" y="106747"/>
            <a:ext cx="57277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75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" y="120449"/>
            <a:ext cx="5791200" cy="657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449"/>
            <a:ext cx="58674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95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1" y="100998"/>
            <a:ext cx="5803900" cy="654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998"/>
            <a:ext cx="58547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9874"/>
            <a:ext cx="5829300" cy="654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08" y="129874"/>
            <a:ext cx="58674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5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analysis of 1 to 1 mil data (3 movies)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7" y="1690688"/>
            <a:ext cx="3958097" cy="39800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3088" y="529514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(Exp. condition)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2041" y="5008170"/>
            <a:ext cx="130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to 1 mil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02573" y="5008170"/>
            <a:ext cx="60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N/A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66616" y="2261138"/>
            <a:ext cx="13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trace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72949" y="3460910"/>
            <a:ext cx="12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904" y="2032676"/>
            <a:ext cx="3937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64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7" y="145248"/>
            <a:ext cx="5867400" cy="641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248"/>
            <a:ext cx="5892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39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1" y="126399"/>
            <a:ext cx="5778500" cy="648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399"/>
            <a:ext cx="57531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10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" y="0"/>
            <a:ext cx="5854700" cy="669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8039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38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6" y="72925"/>
            <a:ext cx="5778500" cy="669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172" y="92175"/>
            <a:ext cx="5943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5" y="94448"/>
            <a:ext cx="5969000" cy="651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29473"/>
            <a:ext cx="59309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77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92" y="1665182"/>
            <a:ext cx="3948112" cy="3993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analysis of NDC data (2 movies)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03088" y="5295142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(Exp. condition)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2041" y="5008170"/>
            <a:ext cx="130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NDC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02573" y="5008170"/>
            <a:ext cx="60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N/A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66616" y="2261138"/>
            <a:ext cx="13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trace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72949" y="3460910"/>
            <a:ext cx="12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930" y="2286415"/>
            <a:ext cx="29972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69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9568"/>
            <a:ext cx="10515600" cy="1325563"/>
          </a:xfrm>
        </p:spPr>
        <p:txBody>
          <a:bodyPr/>
          <a:lstStyle/>
          <a:p>
            <a:r>
              <a:rPr lang="en-US" dirty="0" smtClean="0"/>
              <a:t>Some background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38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49"/>
            <a:ext cx="6015789" cy="643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20" y="171049"/>
            <a:ext cx="6079691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19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7" y="107148"/>
            <a:ext cx="5638800" cy="648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709" y="107148"/>
            <a:ext cx="54991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84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" y="94247"/>
            <a:ext cx="5473700" cy="647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697" y="119647"/>
            <a:ext cx="5588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1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9568"/>
            <a:ext cx="10515600" cy="1325563"/>
          </a:xfrm>
        </p:spPr>
        <p:txBody>
          <a:bodyPr/>
          <a:lstStyle/>
          <a:p>
            <a:r>
              <a:rPr lang="en-US" dirty="0" smtClean="0"/>
              <a:t>Selected traces and some background traces (69 selected traces in total)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38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8" y="161624"/>
            <a:ext cx="5524500" cy="647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624"/>
            <a:ext cx="54737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60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4" y="136626"/>
            <a:ext cx="5715000" cy="66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626"/>
            <a:ext cx="55626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80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traces selected by ML algorithm from MUT 3 movies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40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98" y="0"/>
            <a:ext cx="8903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4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41" y="0"/>
            <a:ext cx="8605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1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79" y="0"/>
            <a:ext cx="8793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524" y="0"/>
            <a:ext cx="869295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18" y="0"/>
            <a:ext cx="8587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8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50" y="0"/>
            <a:ext cx="87720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12" y="0"/>
            <a:ext cx="8679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544" y="0"/>
            <a:ext cx="8592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6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0"/>
            <a:ext cx="867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220" y="0"/>
            <a:ext cx="635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04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33" y="0"/>
            <a:ext cx="8642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93" y="0"/>
            <a:ext cx="8724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98" y="0"/>
            <a:ext cx="8885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768" y="0"/>
            <a:ext cx="862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4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10" y="0"/>
            <a:ext cx="8725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7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75" y="0"/>
            <a:ext cx="8804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68" y="0"/>
            <a:ext cx="8805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7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34" y="0"/>
            <a:ext cx="8633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11" y="0"/>
            <a:ext cx="8938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9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734" y="0"/>
            <a:ext cx="653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585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281" y="0"/>
            <a:ext cx="8683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84" y="0"/>
            <a:ext cx="8685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041" y="0"/>
            <a:ext cx="8721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49" y="0"/>
            <a:ext cx="8697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0"/>
            <a:ext cx="8514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787" y="0"/>
            <a:ext cx="877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8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21" y="0"/>
            <a:ext cx="8577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55" y="0"/>
            <a:ext cx="8598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367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33" y="0"/>
            <a:ext cx="8605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83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36" y="0"/>
            <a:ext cx="8557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952" y="0"/>
            <a:ext cx="6362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057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0"/>
            <a:ext cx="8778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1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331" y="0"/>
            <a:ext cx="642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0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334</Words>
  <Application>Microsoft Macintosh PowerPoint</Application>
  <PresentationFormat>Widescreen</PresentationFormat>
  <Paragraphs>59</Paragraphs>
  <Slides>80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Calibri</vt:lpstr>
      <vt:lpstr>Calibri Light</vt:lpstr>
      <vt:lpstr>Arial</vt:lpstr>
      <vt:lpstr>Office Theme</vt:lpstr>
      <vt:lpstr>SiMREPS machine learning preliminary results</vt:lpstr>
      <vt:lpstr>Accepted traces in 50 nM WT data from HMM analysis</vt:lpstr>
      <vt:lpstr>ML assigned scores for accepted traces</vt:lpstr>
      <vt:lpstr>ML analysis of 1 to 1 mil data (3 movies)</vt:lpstr>
      <vt:lpstr>Selected traces and some background traces (69 selected traces in total)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analysis of 1 to 10k data (4 movies)</vt:lpstr>
      <vt:lpstr>Selected traces and some background traces (264 selected traces in total)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analysis of 1 to 100k data (3 movies)</vt:lpstr>
      <vt:lpstr>Selected traces and some background traces (147 selected traces in total)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analysis of NDC data (2 movies)</vt:lpstr>
      <vt:lpstr>Some background traces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Positive traces selected by ML algorithm from MUT 3 movies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Leyou Zhang</dc:creator>
  <cp:lastModifiedBy>Leyou Zhang</cp:lastModifiedBy>
  <cp:revision>13</cp:revision>
  <dcterms:created xsi:type="dcterms:W3CDTF">2018-05-31T20:16:07Z</dcterms:created>
  <dcterms:modified xsi:type="dcterms:W3CDTF">2018-06-02T03:05:39Z</dcterms:modified>
</cp:coreProperties>
</file>